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346" r:id="rId2"/>
    <p:sldId id="860" r:id="rId3"/>
    <p:sldId id="1087" r:id="rId4"/>
    <p:sldId id="843" r:id="rId5"/>
    <p:sldId id="842" r:id="rId6"/>
    <p:sldId id="847" r:id="rId7"/>
    <p:sldId id="1085" r:id="rId8"/>
    <p:sldId id="863" r:id="rId9"/>
    <p:sldId id="848" r:id="rId10"/>
    <p:sldId id="1088" r:id="rId11"/>
    <p:sldId id="1086" r:id="rId12"/>
    <p:sldId id="849" r:id="rId13"/>
    <p:sldId id="850" r:id="rId14"/>
    <p:sldId id="853" r:id="rId15"/>
    <p:sldId id="854" r:id="rId16"/>
    <p:sldId id="856" r:id="rId17"/>
    <p:sldId id="857" r:id="rId18"/>
    <p:sldId id="858" r:id="rId19"/>
    <p:sldId id="8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84" userDrawn="1">
          <p15:clr>
            <a:srgbClr val="A4A3A4"/>
          </p15:clr>
        </p15:guide>
        <p15:guide id="2" orient="horz" pos="1368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ily Grossman" initials="EG" lastIdx="58" clrIdx="0"/>
  <p:cmAuthor id="2" name="Emily Grossman" initials="EG [2]" lastIdx="1" clrIdx="1"/>
  <p:cmAuthor id="3" name="Emily Grossman" initials="EG [3]" lastIdx="1" clrIdx="2"/>
  <p:cmAuthor id="4" name="Emily Grossman" initials="EG [4]" lastIdx="1" clrIdx="3"/>
  <p:cmAuthor id="5" name="Emily Grossman" initials="EG [5]" lastIdx="1" clrIdx="4"/>
  <p:cmAuthor id="6" name="Emily Grossman" initials="EG [6]" lastIdx="1" clrIdx="5"/>
  <p:cmAuthor id="7" name="Emily Grossman" initials="EG [7]" lastIdx="1" clrIdx="6"/>
  <p:cmAuthor id="8" name="Emily Grossman" initials="EG [8]" lastIdx="1" clrIdx="7"/>
  <p:cmAuthor id="9" name="Emily Grossman" initials="EG [9]" lastIdx="1" clrIdx="8"/>
  <p:cmAuthor id="10" name="Emily Grossman" initials="EG [10]" lastIdx="0" clrIdx="9"/>
  <p:cmAuthor id="11" name="Emily Grossman" initials="EG [11]" lastIdx="1" clrIdx="10"/>
  <p:cmAuthor id="12" name="Rachel Murphy" initials="RM" lastIdx="2" clrIdx="11">
    <p:extLst>
      <p:ext uri="{19B8F6BF-5375-455C-9EA6-DF929625EA0E}">
        <p15:presenceInfo xmlns:p15="http://schemas.microsoft.com/office/powerpoint/2012/main" userId="6c3ed22f-1ce1-4167-9a45-111a561ffc5f" providerId="Windows Live"/>
      </p:ext>
    </p:extLst>
  </p:cmAuthor>
  <p:cmAuthor id="13" name="Microsoft Office User" initials="MOU" lastIdx="1" clrIdx="12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B27F"/>
    <a:srgbClr val="30A674"/>
    <a:srgbClr val="B19019"/>
    <a:srgbClr val="663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67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936" y="168"/>
      </p:cViewPr>
      <p:guideLst>
        <p:guide pos="3984"/>
        <p:guide orient="horz" pos="1368"/>
        <p:guide orient="horz" pos="2260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21" d="100"/>
        <a:sy n="121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r>
              <a:rPr lang="en-US" sz="1600" dirty="0"/>
              <a:t>Chart Title Franklin Gothic Book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B-064B-9517-09070AE8F0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B-064B-9517-09070AE8F0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9B-064B-9517-09070AE8F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42962272"/>
        <c:axId val="1243042288"/>
      </c:barChart>
      <c:catAx>
        <c:axId val="1242962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en-US"/>
          </a:p>
        </c:txPr>
        <c:crossAx val="1243042288"/>
        <c:crosses val="autoZero"/>
        <c:auto val="1"/>
        <c:lblAlgn val="ctr"/>
        <c:lblOffset val="100"/>
        <c:noMultiLvlLbl val="0"/>
      </c:catAx>
      <c:valAx>
        <c:axId val="1243042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endParaRPr lang="en-US"/>
          </a:p>
        </c:txPr>
        <c:crossAx val="1242962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Franklin Gothic Book" panose="020B05030201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n-ea"/>
                <a:cs typeface="+mn-cs"/>
              </a:defRPr>
            </a:pPr>
            <a:r>
              <a:rPr lang="en-US" sz="1600" dirty="0"/>
              <a:t>Chart Title Frank Gothic Book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8DA-934F-92CF-D2F7C2EC51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8DA-934F-92CF-D2F7C2EC51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8DA-934F-92CF-D2F7C2EC515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8DA-934F-92CF-D2F7C2EC515F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B-064B-9517-09070AE8F02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38DA-934F-92CF-D2F7C2EC51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38DA-934F-92CF-D2F7C2EC51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38DA-934F-92CF-D2F7C2EC515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38DA-934F-92CF-D2F7C2EC515F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B-064B-9517-09070AE8F02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38DA-934F-92CF-D2F7C2EC51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38DA-934F-92CF-D2F7C2EC51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38DA-934F-92CF-D2F7C2EC515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38DA-934F-92CF-D2F7C2EC515F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69B-064B-9517-09070AE8F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Franklin Gothic Book" panose="020B05030201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 i="0">
          <a:latin typeface="Franklin Gothic Book" panose="020B05030201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427E3B-5FC1-C94F-9B07-4B15B9DC81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27463-B58B-6740-90FB-0A9DD5EF22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4A84F-215E-004C-9BCA-BC9411D9928D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39A57-F036-CE43-B4DF-20253B095D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BDDE2-5406-9240-9C25-5F6F21FA22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179F5-63A8-F84E-A821-4CC402EFAA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94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4631A-8452-FE4A-AA64-72F722F296A8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3D91B-D0F9-814D-A6B6-CA316CF4A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14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53D91B-D0F9-814D-A6B6-CA316CF4A9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83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Background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Background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milygrossman/Box%20Sync/INK%20Docs/Work%20Resources/Brand/Rebrand%202016-2017/Visual%20RePositioning/PowerPoint/PPT_LightBackground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5833641"/>
            <a:ext cx="12192000" cy="1024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spc="50" baseline="0" dirty="0">
              <a:solidFill>
                <a:schemeClr val="accent1"/>
              </a:solidFill>
              <a:latin typeface="League Gothic Italic" pitchFamily="2" charset="77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1046" y="1285387"/>
            <a:ext cx="4769907" cy="317817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AE8DF56-1E9F-8345-8974-F6EEC271BF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5824" y="6185584"/>
            <a:ext cx="5340350" cy="320473"/>
          </a:xfrm>
        </p:spPr>
        <p:txBody>
          <a:bodyPr anchor="t"/>
          <a:lstStyle>
            <a:lvl1pPr marL="0" marR="0" indent="0" algn="ct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i="0">
                <a:solidFill>
                  <a:schemeClr val="accent4"/>
                </a:solidFill>
                <a:latin typeface="Franklin Gothic Demi Cond" panose="020B0603020102020204" pitchFamily="34" charset="0"/>
              </a:defRPr>
            </a:lvl1pPr>
          </a:lstStyle>
          <a:p>
            <a:r>
              <a:rPr lang="en-US" dirty="0"/>
              <a:t>DECK TITLE HERE  |  00.00.00</a:t>
            </a:r>
          </a:p>
        </p:txBody>
      </p:sp>
    </p:spTree>
    <p:extLst>
      <p:ext uri="{BB962C8B-B14F-4D97-AF65-F5344CB8AC3E}">
        <p14:creationId xmlns:p14="http://schemas.microsoft.com/office/powerpoint/2010/main" val="3591859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P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4501446" y="3047030"/>
            <a:ext cx="2743200" cy="365125"/>
          </a:xfrm>
          <a:prstGeom prst="rect">
            <a:avLst/>
          </a:prstGeom>
        </p:spPr>
        <p:txBody>
          <a:bodyPr/>
          <a:lstStyle/>
          <a:p>
            <a:fld id="{0EE3514B-1335-C741-91D5-0A5C123C5764}" type="datetime1">
              <a:rPr lang="en-US" smtClean="0"/>
              <a:t>9/21/20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96881" y="1876301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873F6E7-81BB-1C41-8EF3-2FAE59E01A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600" b="0" i="0">
                <a:solidFill>
                  <a:schemeClr val="bg1"/>
                </a:solidFill>
                <a:effectLst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Franklin Gothic Book 16pt Regular Lorem ipsum </a:t>
            </a:r>
            <a:br>
              <a:rPr lang="en-US" dirty="0"/>
            </a:b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399" y="2141538"/>
            <a:ext cx="9331817" cy="39163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Text Franklin Gothic Book 18pt</a:t>
            </a:r>
          </a:p>
        </p:txBody>
      </p:sp>
    </p:spTree>
    <p:extLst>
      <p:ext uri="{BB962C8B-B14F-4D97-AF65-F5344CB8AC3E}">
        <p14:creationId xmlns:p14="http://schemas.microsoft.com/office/powerpoint/2010/main" val="1373871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ighlight Pag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14501446" y="3047030"/>
            <a:ext cx="2743200" cy="365125"/>
          </a:xfrm>
          <a:prstGeom prst="rect">
            <a:avLst/>
          </a:prstGeom>
        </p:spPr>
        <p:txBody>
          <a:bodyPr/>
          <a:lstStyle/>
          <a:p>
            <a:fld id="{0EE3514B-1335-C741-91D5-0A5C123C5764}" type="datetime1">
              <a:rPr lang="en-US" smtClean="0"/>
              <a:t>9/21/20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96881" y="1876301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2141538"/>
            <a:ext cx="5415987" cy="3916362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Text Franklin Gothic Book 18pt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D437D82-DCC2-B244-B563-D0CD9F48EFC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280713" y="2141538"/>
            <a:ext cx="5415987" cy="39163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Text Franklin Gothic Book 18pt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07B1BBA-BDD6-2D4A-9058-AFCF47E1593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Franklin Gothic Book 16pt Regular Lorem ipsum </a:t>
            </a:r>
            <a:br>
              <a:rPr lang="en-US" dirty="0"/>
            </a:b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ad.</a:t>
            </a:r>
          </a:p>
        </p:txBody>
      </p:sp>
    </p:spTree>
    <p:extLst>
      <p:ext uri="{BB962C8B-B14F-4D97-AF65-F5344CB8AC3E}">
        <p14:creationId xmlns:p14="http://schemas.microsoft.com/office/powerpoint/2010/main" val="144781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Pag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88965" y="1881616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6973D32-DAF2-944A-B4BA-7E5833FF698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61116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EBF22E0-35AD-FF47-9A21-C93464C51FE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344482" y="3047030"/>
            <a:ext cx="35355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6BD175-0A26-2845-BF2A-0A0859F22B4B}"/>
              </a:ext>
            </a:extLst>
          </p:cNvPr>
          <p:cNvCxnSpPr>
            <a:cxnSpLocks/>
          </p:cNvCxnSpPr>
          <p:nvPr userDrawn="1"/>
        </p:nvCxnSpPr>
        <p:spPr>
          <a:xfrm>
            <a:off x="533400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4AA1F8-148C-9F4E-8FE7-73BBC90E4A30}"/>
              </a:ext>
            </a:extLst>
          </p:cNvPr>
          <p:cNvCxnSpPr>
            <a:cxnSpLocks/>
          </p:cNvCxnSpPr>
          <p:nvPr userDrawn="1"/>
        </p:nvCxnSpPr>
        <p:spPr>
          <a:xfrm>
            <a:off x="4344482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1E2B3F-1B5B-A54E-B3DE-4E954E111990}"/>
              </a:ext>
            </a:extLst>
          </p:cNvPr>
          <p:cNvCxnSpPr>
            <a:cxnSpLocks/>
          </p:cNvCxnSpPr>
          <p:nvPr userDrawn="1"/>
        </p:nvCxnSpPr>
        <p:spPr>
          <a:xfrm>
            <a:off x="8161116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DB2B0-AB31-4C48-8CF0-F89B27506E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6426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EC53DC35-3E01-C643-8DF5-DD5089C57C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4482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2D5787FB-2728-3641-BBAE-6E2933DD57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51490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91D650F8-90C4-DA4A-8384-DEE15F06F5E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Franklin Gothic Book 16pt Regular Lorem ipsum </a:t>
            </a:r>
            <a:br>
              <a:rPr lang="en-US" dirty="0"/>
            </a:b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ad.</a:t>
            </a:r>
          </a:p>
        </p:txBody>
      </p:sp>
    </p:spTree>
    <p:extLst>
      <p:ext uri="{BB962C8B-B14F-4D97-AF65-F5344CB8AC3E}">
        <p14:creationId xmlns:p14="http://schemas.microsoft.com/office/powerpoint/2010/main" val="1333903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Page -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444732" y="6430577"/>
            <a:ext cx="1078769" cy="270892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6D544-D3DF-BD4D-B394-EC47BDCDBA54}"/>
              </a:ext>
            </a:extLst>
          </p:cNvPr>
          <p:cNvSpPr/>
          <p:nvPr userDrawn="1"/>
        </p:nvSpPr>
        <p:spPr>
          <a:xfrm>
            <a:off x="0" y="0"/>
            <a:ext cx="12192000" cy="2856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ADD309-E07A-1A4C-950B-F26D31909996}"/>
              </a:ext>
            </a:extLst>
          </p:cNvPr>
          <p:cNvSpPr/>
          <p:nvPr userDrawn="1"/>
        </p:nvSpPr>
        <p:spPr>
          <a:xfrm>
            <a:off x="288965" y="1881616"/>
            <a:ext cx="11614069" cy="1282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52EE148-3E0A-114A-A11D-76A0CF1594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00848"/>
            <a:ext cx="4366846" cy="1131782"/>
          </a:xfrm>
        </p:spPr>
        <p:txBody>
          <a:bodyPr anchor="ctr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3B3-B36C-9949-AF59-45D806368E9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3400" y="3047030"/>
            <a:ext cx="24330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86BD175-0A26-2845-BF2A-0A0859F22B4B}"/>
              </a:ext>
            </a:extLst>
          </p:cNvPr>
          <p:cNvCxnSpPr>
            <a:cxnSpLocks/>
          </p:cNvCxnSpPr>
          <p:nvPr userDrawn="1"/>
        </p:nvCxnSpPr>
        <p:spPr>
          <a:xfrm>
            <a:off x="533400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DB2B0-AB31-4C48-8CF0-F89B27506E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6426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91D650F8-90C4-DA4A-8384-DEE15F06F5E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90194" y="400848"/>
            <a:ext cx="5984881" cy="1010473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Highlight Text Franklin Gothic Book 16pt Regular Lorem ipsum </a:t>
            </a:r>
            <a:br>
              <a:rPr lang="en-US" dirty="0"/>
            </a:b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ad.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321DA41-B2EF-9849-8641-59993AE29AF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423524" y="3047030"/>
            <a:ext cx="24330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5F4A3FD-FE52-4D4D-9E5B-EA88044EE960}"/>
              </a:ext>
            </a:extLst>
          </p:cNvPr>
          <p:cNvCxnSpPr>
            <a:cxnSpLocks/>
          </p:cNvCxnSpPr>
          <p:nvPr userDrawn="1"/>
        </p:nvCxnSpPr>
        <p:spPr>
          <a:xfrm>
            <a:off x="3423524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EB8E757E-0EA7-4847-B3C9-387486D90A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29575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3D62FF2C-33BF-8D49-8895-810BAFF641B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22724" y="3047030"/>
            <a:ext cx="24330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719C7C2-1E5F-D54A-8CEF-AB784193B29C}"/>
              </a:ext>
            </a:extLst>
          </p:cNvPr>
          <p:cNvCxnSpPr>
            <a:cxnSpLocks/>
          </p:cNvCxnSpPr>
          <p:nvPr userDrawn="1"/>
        </p:nvCxnSpPr>
        <p:spPr>
          <a:xfrm>
            <a:off x="6322724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573E705-C4E5-0D4E-8634-9419351F78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2724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31FE6193-CBD6-6141-BAF0-5699EE6BE48B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212848" y="3047030"/>
            <a:ext cx="2433084" cy="300814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C7C0B5-E23C-7146-960D-91248E731C26}"/>
              </a:ext>
            </a:extLst>
          </p:cNvPr>
          <p:cNvCxnSpPr>
            <a:cxnSpLocks/>
          </p:cNvCxnSpPr>
          <p:nvPr userDrawn="1"/>
        </p:nvCxnSpPr>
        <p:spPr>
          <a:xfrm>
            <a:off x="9212848" y="2885705"/>
            <a:ext cx="333499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7EA73A46-092C-0E4B-8B12-F3E8A5159A7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15874" y="2178120"/>
            <a:ext cx="2430058" cy="571500"/>
          </a:xfrm>
        </p:spPr>
        <p:txBody>
          <a:bodyPr/>
          <a:lstStyle>
            <a:lvl1pPr>
              <a:lnSpc>
                <a:spcPct val="80000"/>
              </a:lnSpc>
              <a:spcBef>
                <a:spcPts val="0"/>
              </a:spcBef>
              <a:defRPr sz="2400" b="1" i="0" cap="all" baseline="0">
                <a:latin typeface="Franklin Gothic Demi Cond" panose="020B0603020102020204" pitchFamily="34" charset="0"/>
              </a:defRPr>
            </a:lvl1pPr>
          </a:lstStyle>
          <a:p>
            <a:pPr lvl="0"/>
            <a:r>
              <a:rPr lang="en-US" dirty="0"/>
              <a:t>Subtitle goes </a:t>
            </a:r>
            <a:br>
              <a:rPr lang="en-US" dirty="0"/>
            </a:br>
            <a:r>
              <a:rPr lang="en-US" dirty="0"/>
              <a:t>here 24pt</a:t>
            </a:r>
          </a:p>
        </p:txBody>
      </p:sp>
    </p:spTree>
    <p:extLst>
      <p:ext uri="{BB962C8B-B14F-4D97-AF65-F5344CB8AC3E}">
        <p14:creationId xmlns:p14="http://schemas.microsoft.com/office/powerpoint/2010/main" val="3804011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F6223D-14E0-B744-A0C1-F2C6CBA87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 anchor="ctr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72BE9E-252E-5C4F-94CB-F2298E11440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30352" y="1755648"/>
            <a:ext cx="7696200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63F8C5-A4FB-A94F-976F-45ACB2ECEF85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0352" y="1755648"/>
            <a:ext cx="5500858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08923" y="1752601"/>
            <a:ext cx="5500858" cy="430529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0966F8-6E20-ED43-85D1-431DA6F2A214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1 Column w/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33400" y="1718165"/>
            <a:ext cx="5486075" cy="29391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goes here 24pt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199" y="1718165"/>
            <a:ext cx="5524501" cy="29391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goes here 24pt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139066"/>
            <a:ext cx="5524500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8CDADB9-3765-FB45-898B-8A78D1F609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D142B1B-C6B3-CC4F-9714-B15EA5DC74C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30352" y="2139067"/>
            <a:ext cx="5500858" cy="391883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8126C4-5D6F-CF4E-8867-00EBF6E3E5C0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12752" y="1704814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4765216" y="3082200"/>
            <a:ext cx="2743200" cy="365125"/>
          </a:xfrm>
          <a:prstGeom prst="rect">
            <a:avLst/>
          </a:prstGeom>
        </p:spPr>
        <p:txBody>
          <a:bodyPr/>
          <a:lstStyle/>
          <a:p>
            <a:fld id="{5BB816F4-1AC8-3748-95D4-12DB8B98CB2C}" type="datetime1">
              <a:rPr lang="en-US" smtClean="0"/>
              <a:t>9/21/20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8092104" y="1704813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530352" y="1716773"/>
            <a:ext cx="3587284" cy="435308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0E6949A-B29C-4747-9602-36BD91E41C4F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3 Column w/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Footer Placeholder 12"/>
          <p:cNvSpPr>
            <a:spLocks noGrp="1"/>
          </p:cNvSpPr>
          <p:nvPr>
            <p:ph type="ftr" sz="quarter" idx="16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74EA316-4FF7-1842-8B96-4EBA6F52D13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33401" y="1718165"/>
            <a:ext cx="3587284" cy="29391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goes here 24pt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F14D8D8-EDF1-0241-8F6B-F916568F5EE1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533401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56DFF80-8758-8840-BA09-B07A8B748863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098530" y="1718165"/>
            <a:ext cx="3587284" cy="29391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goes here 24pt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A78C9033-97EC-A048-8169-4BB6526CE09A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8098530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C0B6B9A-7E04-DD45-BBE6-1A28D194DA9C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302358" y="1718165"/>
            <a:ext cx="3587284" cy="29391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Subtitle goes here 24pt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411244D2-246A-F54F-89E0-85C4A962091E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4302358" y="2139066"/>
            <a:ext cx="3587284" cy="391883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3D61897-E653-1D42-A782-04D35C2A1B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3DA534-222E-7F4E-A0D7-8F3599CBBE4E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-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15134492" y="3205292"/>
            <a:ext cx="2743200" cy="365125"/>
          </a:xfrm>
          <a:prstGeom prst="rect">
            <a:avLst/>
          </a:prstGeom>
        </p:spPr>
        <p:txBody>
          <a:bodyPr/>
          <a:lstStyle/>
          <a:p>
            <a:fld id="{3676E492-2618-4A48-ADCE-48DA45E2E280}" type="datetime1">
              <a:rPr lang="en-US" smtClean="0"/>
              <a:t>9/21/20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A71B0FF-99EB-B943-8105-9061190151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17" y="365126"/>
            <a:ext cx="11191164" cy="849525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Title Franklin gothic </a:t>
            </a:r>
            <a:br>
              <a:rPr lang="en-US" dirty="0"/>
            </a:br>
            <a:r>
              <a:rPr lang="en-US" dirty="0"/>
              <a:t>condensed 32pt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59D537-4B4F-944D-887E-FEF19E9A49AD}"/>
              </a:ext>
            </a:extLst>
          </p:cNvPr>
          <p:cNvCxnSpPr>
            <a:cxnSpLocks/>
          </p:cNvCxnSpPr>
          <p:nvPr userDrawn="1"/>
        </p:nvCxnSpPr>
        <p:spPr>
          <a:xfrm>
            <a:off x="533400" y="1393603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Focus Light Pattern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158255" y="1524000"/>
            <a:ext cx="7887020" cy="3836893"/>
          </a:xfrm>
        </p:spPr>
        <p:txBody>
          <a:bodyPr anchor="ctr" anchorCtr="0"/>
          <a:lstStyle>
            <a:lvl1pPr marL="0" indent="0" algn="ctr">
              <a:buNone/>
              <a:defRPr sz="2400" b="0" i="0" baseline="0"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Highlight Text Franklin Gothic Book 24pt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134492" y="3205292"/>
            <a:ext cx="2743200" cy="365125"/>
          </a:xfrm>
          <a:prstGeom prst="rect">
            <a:avLst/>
          </a:prstGeom>
        </p:spPr>
        <p:txBody>
          <a:bodyPr/>
          <a:lstStyle/>
          <a:p>
            <a:fld id="{0D57EED8-4242-B743-B1ED-C655302AFCAD}" type="datetime1">
              <a:rPr lang="en-US" smtClean="0"/>
              <a:t>9/21/20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u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702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226627" y="2884486"/>
            <a:ext cx="5738746" cy="1326704"/>
          </a:xfrm>
        </p:spPr>
        <p:txBody>
          <a:bodyPr anchor="ctr" anchorCtr="0"/>
          <a:lstStyle>
            <a:lvl1pPr marL="0" indent="0" algn="ctr">
              <a:lnSpc>
                <a:spcPct val="80000"/>
              </a:lnSpc>
              <a:buNone/>
              <a:defRPr sz="6000" b="1" i="0" cap="all" baseline="0">
                <a:solidFill>
                  <a:schemeClr val="bg1"/>
                </a:solidFill>
                <a:latin typeface="Franklin Gothic Demi Cond" panose="020B0603020102020204" pitchFamily="34" charset="0"/>
                <a:ea typeface="Franklin Gothic Demi Cond" panose="020B0603020102020204" pitchFamily="34" charset="0"/>
                <a:cs typeface="Franklin Gothic Demi Cond" panose="020B06030201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BREAK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6E8B8D-1F90-3E41-8005-E83BF197B9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722" b="722"/>
          <a:stretch/>
        </p:blipFill>
        <p:spPr>
          <a:xfrm>
            <a:off x="-1" y="0"/>
            <a:ext cx="12190809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B8656A-E416-F540-BAD3-5CAF056BC051}"/>
              </a:ext>
            </a:extLst>
          </p:cNvPr>
          <p:cNvSpPr/>
          <p:nvPr userDrawn="1"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1AEC1-A14E-D647-ADFE-F84E4271A203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33400" y="3371291"/>
            <a:ext cx="5340350" cy="1981571"/>
          </a:xfrm>
        </p:spPr>
        <p:txBody>
          <a:bodyPr/>
          <a:lstStyle>
            <a:lvl1pPr>
              <a:defRPr sz="1800" b="0" i="0">
                <a:latin typeface="Franklin Gothic Book" panose="020B05030201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Text Franklin Gothic Book 18pt</a:t>
            </a:r>
            <a:br>
              <a:rPr lang="en-US" dirty="0"/>
            </a:br>
            <a:r>
              <a:rPr lang="en-US" dirty="0"/>
              <a:t>***Manually add in green bar above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8CA07EC-89F6-6348-BAA1-6A8FF42BF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1505133"/>
            <a:ext cx="5340350" cy="1297767"/>
          </a:xfrm>
        </p:spPr>
        <p:txBody>
          <a:bodyPr anchor="b"/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60PT</a:t>
            </a:r>
          </a:p>
        </p:txBody>
      </p:sp>
    </p:spTree>
    <p:extLst>
      <p:ext uri="{BB962C8B-B14F-4D97-AF65-F5344CB8AC3E}">
        <p14:creationId xmlns:p14="http://schemas.microsoft.com/office/powerpoint/2010/main" val="71655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ighlight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14A3CEF-B260-6446-9627-BEB95AB2283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62400" y="0"/>
            <a:ext cx="8229600" cy="6858000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or drag and drop photo here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336FD39-7C47-094C-A11D-C9D97741F6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2656936"/>
            <a:ext cx="5340350" cy="3271699"/>
          </a:xfrm>
        </p:spPr>
        <p:txBody>
          <a:bodyPr/>
          <a:lstStyle>
            <a:lvl1pPr>
              <a:defRPr sz="1800" b="0" i="0">
                <a:latin typeface="Franklin Gothic Book" panose="020B05030201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Text Franklin Gothic Book 18pt</a:t>
            </a:r>
            <a:br>
              <a:rPr lang="en-US" dirty="0"/>
            </a:br>
            <a:r>
              <a:rPr lang="en-US" dirty="0"/>
              <a:t>***Manually add in white box and green bar to left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64E1B84-115F-9249-9D3E-3B573873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929352"/>
            <a:ext cx="5340350" cy="1151570"/>
          </a:xfrm>
        </p:spPr>
        <p:txBody>
          <a:bodyPr anchor="b"/>
          <a:lstStyle>
            <a:lvl1pPr>
              <a:lnSpc>
                <a:spcPct val="80000"/>
              </a:lnSpc>
              <a:defRPr sz="4400" b="1" i="0">
                <a:latin typeface="Franklin Gothic Demi Cond" panose="020B0603020102020204" pitchFamily="34" charset="0"/>
              </a:defRPr>
            </a:lvl1pPr>
          </a:lstStyle>
          <a:p>
            <a:r>
              <a:rPr lang="en-US" dirty="0"/>
              <a:t>HEADLINE Goes 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</p:spTree>
    <p:extLst>
      <p:ext uri="{BB962C8B-B14F-4D97-AF65-F5344CB8AC3E}">
        <p14:creationId xmlns:p14="http://schemas.microsoft.com/office/powerpoint/2010/main" val="2665481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Focused Case Stu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FBF7D1E-A984-C846-9044-51874FAC7336}"/>
              </a:ext>
            </a:extLst>
          </p:cNvPr>
          <p:cNvSpPr/>
          <p:nvPr userDrawn="1"/>
        </p:nvSpPr>
        <p:spPr>
          <a:xfrm>
            <a:off x="0" y="0"/>
            <a:ext cx="637429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6406349-BF6C-1940-8687-E80EFBA162C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2468237"/>
            <a:ext cx="5340350" cy="3808575"/>
          </a:xfrm>
        </p:spPr>
        <p:txBody>
          <a:bodyPr/>
          <a:lstStyle>
            <a:lvl1pPr>
              <a:spcBef>
                <a:spcPts val="1600"/>
              </a:spcBef>
              <a:defRPr sz="1600" b="0" i="0">
                <a:latin typeface="Franklin Gothic Book" panose="020B0503020102020204" pitchFamily="34" charset="0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Text Franklin Gothic Book 16pt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DF44BC7-4EC3-2D43-B530-7C11E4B934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972" y="1152341"/>
            <a:ext cx="5340350" cy="816539"/>
          </a:xfrm>
        </p:spPr>
        <p:txBody>
          <a:bodyPr anchor="ctr"/>
          <a:lstStyle>
            <a:lvl1pPr>
              <a:lnSpc>
                <a:spcPct val="80000"/>
              </a:lnSpc>
              <a:defRPr sz="3200" b="1" i="0">
                <a:latin typeface="Franklin Gothic Demi Cond" panose="020B0603020102020204" pitchFamily="34" charset="0"/>
              </a:defRPr>
            </a:lvl1pPr>
          </a:lstStyle>
          <a:p>
            <a:r>
              <a:rPr lang="en-US" dirty="0"/>
              <a:t>HEADLINE GOES</a:t>
            </a:r>
            <a:br>
              <a:rPr lang="en-US" dirty="0"/>
            </a:br>
            <a:r>
              <a:rPr lang="en-US" dirty="0"/>
              <a:t>HERE 32pt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5E8AA-86A8-064B-B427-6328EF0379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17525" y="271463"/>
            <a:ext cx="2163763" cy="688975"/>
          </a:xfrm>
        </p:spPr>
        <p:txBody>
          <a:bodyPr anchor="ctr"/>
          <a:lstStyle>
            <a:lvl1pPr>
              <a:defRPr sz="1400" b="0" i="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company logo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7EC2C49-4728-5F40-8FBA-B5CADFCA2CF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59550" y="0"/>
            <a:ext cx="5632450" cy="6858000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or drag and drop photo here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719EACA-E817-574D-BD7E-86230EB79D19}"/>
              </a:ext>
            </a:extLst>
          </p:cNvPr>
          <p:cNvCxnSpPr>
            <a:cxnSpLocks/>
          </p:cNvCxnSpPr>
          <p:nvPr userDrawn="1"/>
        </p:nvCxnSpPr>
        <p:spPr>
          <a:xfrm>
            <a:off x="533400" y="2214668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122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ttributed Quote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14A3CEF-B260-6446-9627-BEB95AB2283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62400" y="0"/>
            <a:ext cx="8229600" cy="6858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or drag and drop photo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64E1B84-115F-9249-9D3E-3B573873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4185634"/>
            <a:ext cx="5236537" cy="425003"/>
          </a:xfrm>
        </p:spPr>
        <p:txBody>
          <a:bodyPr anchor="t"/>
          <a:lstStyle>
            <a:lvl1pPr>
              <a:lnSpc>
                <a:spcPct val="80000"/>
              </a:lnSpc>
              <a:defRPr sz="4400" b="1" i="0">
                <a:latin typeface="Franklin Gothic Demi Cond" panose="020B0603020102020204" pitchFamily="34" charset="0"/>
              </a:defRPr>
            </a:lvl1pPr>
          </a:lstStyle>
          <a:p>
            <a:r>
              <a:rPr lang="en-US" dirty="0"/>
              <a:t>FIRST LAST 44PT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04066871-1794-6043-B1F6-4326EFC40E4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9587" y="2164033"/>
            <a:ext cx="5340350" cy="1387475"/>
          </a:xfrm>
        </p:spPr>
        <p:txBody>
          <a:bodyPr anchor="b"/>
          <a:lstStyle>
            <a:lvl1pPr marL="114300" indent="-114300">
              <a:tabLst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“Highlight Text Futura Medium 20pt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5075B-A380-D647-AF70-F7C271937C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3399" y="4671551"/>
            <a:ext cx="5236537" cy="6858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Job Title 18pt</a:t>
            </a:r>
          </a:p>
        </p:txBody>
      </p:sp>
    </p:spTree>
    <p:extLst>
      <p:ext uri="{BB962C8B-B14F-4D97-AF65-F5344CB8AC3E}">
        <p14:creationId xmlns:p14="http://schemas.microsoft.com/office/powerpoint/2010/main" val="3942584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Pattern Text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33400" y="3429000"/>
            <a:ext cx="7400042" cy="2373853"/>
          </a:xfrm>
        </p:spPr>
        <p:txBody>
          <a:bodyPr anchor="t" anchorCtr="0"/>
          <a:lstStyle>
            <a:lvl1pPr marL="0" indent="0" algn="l">
              <a:lnSpc>
                <a:spcPct val="112000"/>
              </a:lnSpc>
              <a:spcAft>
                <a:spcPts val="0"/>
              </a:spcAft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Text Franklin Gothic Book 18pt</a:t>
            </a:r>
            <a:br>
              <a:rPr lang="en-US" dirty="0"/>
            </a:br>
            <a:r>
              <a:rPr lang="en-US" dirty="0"/>
              <a:t>***Manually add in green bar above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9300455-6403-F047-B24F-3451F0224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1762945"/>
            <a:ext cx="7400042" cy="1132054"/>
          </a:xfrm>
        </p:spPr>
        <p:txBody>
          <a:bodyPr anchor="b"/>
          <a:lstStyle>
            <a:lvl1pPr>
              <a:lnSpc>
                <a:spcPct val="80000"/>
              </a:lnSpc>
              <a:defRPr sz="4400"/>
            </a:lvl1pPr>
          </a:lstStyle>
          <a:p>
            <a:r>
              <a:rPr lang="en-US" dirty="0"/>
              <a:t>HEADLINE goes</a:t>
            </a:r>
            <a:br>
              <a:rPr lang="en-US" dirty="0"/>
            </a:br>
            <a:r>
              <a:rPr lang="en-US" dirty="0"/>
              <a:t>here 44PT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35B9D-CC46-814A-ABAC-269509B9D7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33400" y="1297711"/>
            <a:ext cx="7400042" cy="240496"/>
          </a:xfrm>
        </p:spPr>
        <p:txBody>
          <a:bodyPr anchor="b"/>
          <a:lstStyle>
            <a:lvl1pPr>
              <a:defRPr sz="1400" b="1" i="0" cap="all" spc="100" baseline="0">
                <a:solidFill>
                  <a:schemeClr val="accent4"/>
                </a:solidFill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en-US" dirty="0"/>
              <a:t>EYEBROW Franklin gothic demi 14PT</a:t>
            </a:r>
          </a:p>
        </p:txBody>
      </p:sp>
    </p:spTree>
    <p:extLst>
      <p:ext uri="{BB962C8B-B14F-4D97-AF65-F5344CB8AC3E}">
        <p14:creationId xmlns:p14="http://schemas.microsoft.com/office/powerpoint/2010/main" val="19148055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Pattern Highlight Slide">
    <p:bg>
      <p:bgPr>
        <a:blipFill dpi="0" rotWithShape="1">
          <a:blip r:embed="rId2" r:link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9300455-6403-F047-B24F-3451F0224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" y="3114599"/>
            <a:ext cx="8407400" cy="1291145"/>
          </a:xfrm>
        </p:spPr>
        <p:txBody>
          <a:bodyPr anchor="t"/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 dirty="0"/>
              <a:t>HEADLINE Franklin gothic condensed 60PT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35B9D-CC46-814A-ABAC-269509B9D7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33400" y="2303833"/>
            <a:ext cx="8407400" cy="226007"/>
          </a:xfrm>
        </p:spPr>
        <p:txBody>
          <a:bodyPr anchor="b"/>
          <a:lstStyle>
            <a:lvl1pPr>
              <a:defRPr sz="1400" b="1" i="0" cap="all" spc="70" baseline="0">
                <a:solidFill>
                  <a:schemeClr val="accent4"/>
                </a:solidFill>
                <a:latin typeface="Franklin Gothic Demi" panose="020B0603020102020204" pitchFamily="34" charset="0"/>
              </a:defRPr>
            </a:lvl1pPr>
          </a:lstStyle>
          <a:p>
            <a:pPr lvl="0"/>
            <a:r>
              <a:rPr lang="en-US" dirty="0"/>
              <a:t>EYEBROW Franklin gothic demi 14PT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AE8613-2C97-3244-9F28-BF2BB6B2E47C}"/>
              </a:ext>
            </a:extLst>
          </p:cNvPr>
          <p:cNvCxnSpPr>
            <a:cxnSpLocks/>
          </p:cNvCxnSpPr>
          <p:nvPr userDrawn="1"/>
        </p:nvCxnSpPr>
        <p:spPr>
          <a:xfrm>
            <a:off x="533400" y="2797992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989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8617" y="365126"/>
            <a:ext cx="11191164" cy="84952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 dirty="0"/>
              <a:t>HEADLINE Franklin gothic</a:t>
            </a:r>
            <a:br>
              <a:rPr lang="en-US" dirty="0"/>
            </a:br>
            <a:r>
              <a:rPr lang="en-US" dirty="0"/>
              <a:t>condensed demi 32PT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617" y="1514901"/>
            <a:ext cx="11191164" cy="455835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 has no bullet Franklin Gothic Book 18pt</a:t>
            </a:r>
          </a:p>
          <a:p>
            <a:pPr lvl="1"/>
            <a:r>
              <a:rPr lang="en-US" dirty="0"/>
              <a:t>Second level 14pt</a:t>
            </a:r>
          </a:p>
          <a:p>
            <a:pPr lvl="2"/>
            <a:r>
              <a:rPr lang="en-US" dirty="0"/>
              <a:t>Third level 12pt</a:t>
            </a:r>
          </a:p>
          <a:p>
            <a:pPr lvl="3"/>
            <a:r>
              <a:rPr lang="en-US" dirty="0"/>
              <a:t>Fourth level 12pt</a:t>
            </a:r>
          </a:p>
          <a:p>
            <a:pPr lvl="4"/>
            <a:r>
              <a:rPr lang="en-US" dirty="0"/>
              <a:t>Fifth level 10pt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44732" y="6430577"/>
            <a:ext cx="1078769" cy="27089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000" b="0" i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fld id="{B15A4BD5-B51F-9048-892F-7599ACE81F8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62538" y="6347514"/>
            <a:ext cx="888187" cy="428553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238782" y="6279274"/>
            <a:ext cx="1170977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518617" y="6380280"/>
            <a:ext cx="949965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00" b="0" i="0" baseline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INK-CO.COM 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91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83" r:id="rId2"/>
    <p:sldLayoutId id="2147483686" r:id="rId3"/>
    <p:sldLayoutId id="2147483734" r:id="rId4"/>
    <p:sldLayoutId id="2147483739" r:id="rId5"/>
    <p:sldLayoutId id="2147483743" r:id="rId6"/>
    <p:sldLayoutId id="2147483748" r:id="rId7"/>
    <p:sldLayoutId id="2147483733" r:id="rId8"/>
    <p:sldLayoutId id="2147483746" r:id="rId9"/>
    <p:sldLayoutId id="2147483740" r:id="rId10"/>
    <p:sldLayoutId id="2147483732" r:id="rId11"/>
    <p:sldLayoutId id="2147483741" r:id="rId12"/>
    <p:sldLayoutId id="2147483749" r:id="rId13"/>
    <p:sldLayoutId id="2147483662" r:id="rId14"/>
    <p:sldLayoutId id="2147483664" r:id="rId15"/>
    <p:sldLayoutId id="2147483665" r:id="rId16"/>
    <p:sldLayoutId id="2147483680" r:id="rId17"/>
    <p:sldLayoutId id="2147483681" r:id="rId18"/>
    <p:sldLayoutId id="2147483666" r:id="rId19"/>
    <p:sldLayoutId id="2147483667" r:id="rId20"/>
    <p:sldLayoutId id="2147483747" r:id="rId21"/>
  </p:sldLayoutIdLst>
  <p:hf hd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b="1" i="0" kern="1200" cap="all" baseline="0">
          <a:solidFill>
            <a:schemeClr val="tx1"/>
          </a:solidFill>
          <a:latin typeface="Franklin Gothic Demi Cond" panose="020B0603020102020204" pitchFamily="34" charset="0"/>
          <a:ea typeface="Franklin Gothic Demi Cond" panose="020B0603020102020204" pitchFamily="34" charset="0"/>
          <a:cs typeface="Arial Narrow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None/>
        <a:defRPr sz="1800" b="0" i="0" kern="1200" baseline="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4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2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2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12000"/>
        </a:lnSpc>
        <a:spcBef>
          <a:spcPts val="1600"/>
        </a:spcBef>
        <a:spcAft>
          <a:spcPts val="0"/>
        </a:spcAft>
        <a:buFont typeface="Arial"/>
        <a:buChar char="•"/>
        <a:defRPr sz="10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368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4248">
          <p15:clr>
            <a:srgbClr val="F26B43"/>
          </p15:clr>
        </p15:guide>
        <p15:guide id="5" pos="312">
          <p15:clr>
            <a:srgbClr val="F26B43"/>
          </p15:clr>
        </p15:guide>
        <p15:guide id="6" orient="horz" pos="240">
          <p15:clr>
            <a:srgbClr val="F26B43"/>
          </p15:clr>
        </p15:guide>
        <p15:guide id="7" orient="horz" pos="696">
          <p15:clr>
            <a:srgbClr val="F26B43"/>
          </p15:clr>
        </p15:guide>
        <p15:guide id="8" orient="horz" pos="960">
          <p15:clr>
            <a:srgbClr val="F26B43"/>
          </p15:clr>
        </p15:guide>
        <p15:guide id="9" orient="horz" pos="3816">
          <p15:clr>
            <a:srgbClr val="F26B43"/>
          </p15:clr>
        </p15:guide>
        <p15:guide id="11" pos="24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0EAF1A-CA66-F24D-9E62-B17C26F31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INK Template Deck | 04.19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F51135-86F8-C847-A5C7-34018D55582C}"/>
              </a:ext>
            </a:extLst>
          </p:cNvPr>
          <p:cNvSpPr txBox="1"/>
          <p:nvPr/>
        </p:nvSpPr>
        <p:spPr>
          <a:xfrm>
            <a:off x="7717971" y="27540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590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E80301-BB63-5E46-AFF3-E43B108E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0AD13C-C640-5241-93FE-A0ED16E404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E54D46-EF45-4940-9BE1-A7FF0FC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</a:t>
            </a:r>
            <a:br>
              <a:rPr lang="en-US" dirty="0"/>
            </a:br>
            <a:r>
              <a:rPr lang="en-US" dirty="0"/>
              <a:t>Visualizations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047163A-D16D-744E-B1D4-B08F2A5F16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4728963"/>
              </p:ext>
            </p:extLst>
          </p:nvPr>
        </p:nvGraphicFramePr>
        <p:xfrm>
          <a:off x="611084" y="2026770"/>
          <a:ext cx="4887748" cy="3258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E8B843F-7F3D-6B4C-BE8B-F2CA6F381E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5852849"/>
              </p:ext>
            </p:extLst>
          </p:nvPr>
        </p:nvGraphicFramePr>
        <p:xfrm>
          <a:off x="6299308" y="2026770"/>
          <a:ext cx="4887748" cy="3258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385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9D8FB-2510-BE45-AE89-C93173C23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" dirty="0"/>
              <a:t>sanctus est </a:t>
            </a:r>
            <a:r>
              <a:rPr lang="fr" dirty="0" err="1"/>
              <a:t>Lorem</a:t>
            </a:r>
            <a:br>
              <a:rPr lang="fr" dirty="0"/>
            </a:br>
            <a:r>
              <a:rPr lang="fr" dirty="0" err="1"/>
              <a:t>ipsum</a:t>
            </a:r>
            <a:r>
              <a:rPr lang="fr" dirty="0"/>
              <a:t> </a:t>
            </a:r>
            <a:r>
              <a:rPr lang="fr" dirty="0" err="1"/>
              <a:t>dolor</a:t>
            </a:r>
            <a:r>
              <a:rPr lang="fr" dirty="0"/>
              <a:t> </a:t>
            </a:r>
            <a:r>
              <a:rPr lang="fr" dirty="0" err="1"/>
              <a:t>sit</a:t>
            </a:r>
            <a:r>
              <a:rPr lang="fr" dirty="0"/>
              <a:t> </a:t>
            </a:r>
            <a:r>
              <a:rPr lang="fr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54550-784C-EC47-8700-5AA151AA4307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endParaRPr lang="en-US" dirty="0"/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6A9187-D83B-6644-862E-E7019610991E}"/>
              </a:ext>
            </a:extLst>
          </p:cNvPr>
          <p:cNvCxnSpPr>
            <a:cxnSpLocks/>
          </p:cNvCxnSpPr>
          <p:nvPr/>
        </p:nvCxnSpPr>
        <p:spPr>
          <a:xfrm>
            <a:off x="533400" y="2761525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513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7A7D94-3C3A-5F49-9A22-568E38DA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D3EEC1-A65C-824D-BF58-BDC981218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B31545-9AF6-0D42-9C4F-85EE44C1F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5FEAF4-AC71-994A-A59D-D17E885C7A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4D7DBE-4920-7F4E-8DA2-2C3519249C8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247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54F72-399E-2F44-A54F-4D69E5050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CB365-1A06-9F46-B691-274D4ECE2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1B6E52-8FAB-BB44-B5C3-69C03021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4E8BE-F8BD-0343-A6A3-8D0D379706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1A3E1-CB8D-0342-A281-9C3CB92EA11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72A2B-1B51-6F47-BF14-FC8A31C03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7919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E54F72-399E-2F44-A54F-4D69E5050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CB365-1A06-9F46-B691-274D4ECE2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E1B6E52-8FAB-BB44-B5C3-69C03021F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D4E8BE-F8BD-0343-A6A3-8D0D379706F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1A3E1-CB8D-0342-A281-9C3CB92EA11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315197-1345-2140-9638-ABCF218D59E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EC286C2-BB49-534D-AD91-85F37228A8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032859-F001-1245-BAEE-C8564EE160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EAB7A6-A9EE-554B-9B0F-B706718C6BD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 dolor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F872A2B-1B51-6F47-BF14-FC8A31C03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3023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F1924A-5C20-794C-9DC0-5DF61685F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67ADF2-FFBC-8D4A-9B0D-9C56E0EB3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22C6B-3068-3244-A14E-5EE4DAC40E10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533400" y="1752601"/>
            <a:ext cx="7696200" cy="4305299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sed diam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696BF-00EF-A142-8181-B6E3AA955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149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</p:spTree>
    <p:extLst>
      <p:ext uri="{BB962C8B-B14F-4D97-AF65-F5344CB8AC3E}">
        <p14:creationId xmlns:p14="http://schemas.microsoft.com/office/powerpoint/2010/main" val="2796382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FB2C03-C226-3044-8DE9-D235EDB3DD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7F75F90-1EB1-744E-8A1F-5354BDF257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INK-CO.COM  |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3749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B0B0DD-2A24-0A4B-BE75-A367D827428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</p:spTree>
    <p:extLst>
      <p:ext uri="{BB962C8B-B14F-4D97-AF65-F5344CB8AC3E}">
        <p14:creationId xmlns:p14="http://schemas.microsoft.com/office/powerpoint/2010/main" val="758622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38089E-D31B-1A47-B0F2-4EE7EC01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A4BD5-B51F-9048-892F-7599ACE81F82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14A62-A50A-CC4F-A5B6-A4CEC334E33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INK-CO.COM  |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13FF965-8FB5-C94E-8D8A-E9F0561F5C8C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845EB-4535-C241-AC87-98C6D5E5A1E3}"/>
              </a:ext>
            </a:extLst>
          </p:cNvPr>
          <p:cNvSpPr>
            <a:spLocks noGrp="1"/>
          </p:cNvSpPr>
          <p:nvPr>
            <p:ph sz="half" idx="18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EB696B-94B5-3846-955A-390194AEF825}"/>
              </a:ext>
            </a:extLst>
          </p:cNvPr>
          <p:cNvSpPr>
            <a:spLocks noGrp="1"/>
          </p:cNvSpPr>
          <p:nvPr>
            <p:ph type="body" idx="19"/>
          </p:nvPr>
        </p:nvSpPr>
        <p:spPr/>
        <p:txBody>
          <a:bodyPr/>
          <a:lstStyle/>
          <a:p>
            <a:r>
              <a:rPr lang="en-US" dirty="0"/>
              <a:t>Lorem ipsum </a:t>
            </a:r>
            <a:r>
              <a:rPr lang="en-US" dirty="0" err="1"/>
              <a:t>doloR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48BDF-5E64-064E-B038-35C8B674A4EF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sed diam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5E35205-CA66-074D-B166-A5E12856B55B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8B0B0DD-2A24-0A4B-BE75-A367D8274288}"/>
              </a:ext>
            </a:extLst>
          </p:cNvPr>
          <p:cNvSpPr>
            <a:spLocks noGrp="1"/>
          </p:cNvSpPr>
          <p:nvPr>
            <p:ph sz="half" idx="22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sed diam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sed diam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53995-8C81-D841-8A02-3A598A1CF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86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1383A2-83B1-6D49-A443-3C7D2287A6D4}"/>
              </a:ext>
            </a:extLst>
          </p:cNvPr>
          <p:cNvSpPr/>
          <p:nvPr/>
        </p:nvSpPr>
        <p:spPr>
          <a:xfrm>
            <a:off x="0" y="6057899"/>
            <a:ext cx="12192000" cy="800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C8391C8-2942-EF43-8AA3-3DECFDAE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Typography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A2466C-387A-9242-8BF9-07A4AB7B1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923" y="1686340"/>
            <a:ext cx="5500858" cy="4305299"/>
          </a:xfrm>
        </p:spPr>
        <p:txBody>
          <a:bodyPr/>
          <a:lstStyle/>
          <a:p>
            <a:pPr lvl="0">
              <a:spcBef>
                <a:spcPts val="0"/>
              </a:spcBef>
              <a:defRPr/>
            </a:pPr>
            <a:r>
              <a:rPr lang="en-US" sz="1400" b="1" spc="100" dirty="0">
                <a:solidFill>
                  <a:schemeClr val="accent4"/>
                </a:solidFill>
                <a:latin typeface="Franklin Gothic Demi" panose="020B0603020102020204" pitchFamily="34" charset="0"/>
              </a:rPr>
              <a:t>EYEBROW TITLE</a:t>
            </a:r>
            <a:br>
              <a:rPr lang="en-US" sz="1400" spc="70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(Franklin Gothic Demi, 14pt, line height: 1, all-caps,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letter spacing: 1pt, Green)</a:t>
            </a:r>
            <a:br>
              <a:rPr lang="en-US" dirty="0"/>
            </a:br>
            <a:endParaRPr lang="en-US" dirty="0"/>
          </a:p>
          <a:p>
            <a:pPr lvl="0">
              <a:spcBef>
                <a:spcPts val="0"/>
              </a:spcBef>
              <a:defRPr/>
            </a:pPr>
            <a:r>
              <a:rPr lang="en-US" sz="2400" dirty="0"/>
              <a:t>Extra Large Copy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(Franklin Gothic Book, 24pt, line height: 1.125)</a:t>
            </a:r>
          </a:p>
          <a:p>
            <a:pPr lvl="0">
              <a:spcBef>
                <a:spcPts val="0"/>
              </a:spcBef>
              <a:defRPr/>
            </a:pPr>
            <a:endParaRPr lang="en-US" dirty="0"/>
          </a:p>
          <a:p>
            <a:pPr>
              <a:spcBef>
                <a:spcPts val="0"/>
              </a:spcBef>
              <a:defRPr/>
            </a:pPr>
            <a:r>
              <a:rPr lang="en-US" sz="2000" dirty="0"/>
              <a:t>Large Copy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(Franklin Gothic Book, 20pt, line height: 1.125)</a:t>
            </a:r>
            <a:br>
              <a:rPr lang="en-US" dirty="0"/>
            </a:br>
            <a:endParaRPr lang="en-US" dirty="0"/>
          </a:p>
          <a:p>
            <a:pPr>
              <a:spcBef>
                <a:spcPts val="0"/>
              </a:spcBef>
              <a:defRPr/>
            </a:pPr>
            <a:r>
              <a:rPr lang="en-US" dirty="0"/>
              <a:t>Regular Copy</a:t>
            </a:r>
            <a:br>
              <a:rPr lang="en-US" sz="1200" dirty="0"/>
            </a:br>
            <a:r>
              <a:rPr lang="en-US" dirty="0">
                <a:solidFill>
                  <a:schemeClr val="tx2"/>
                </a:solidFill>
              </a:rPr>
              <a:t>(Franklin Gothic Book, 16pt, line height: 1.125)</a:t>
            </a:r>
            <a:br>
              <a:rPr lang="en-US" dirty="0"/>
            </a:br>
            <a:endParaRPr lang="en-US" dirty="0"/>
          </a:p>
          <a:p>
            <a:pPr>
              <a:spcBef>
                <a:spcPts val="0"/>
              </a:spcBef>
              <a:defRPr/>
            </a:pPr>
            <a:r>
              <a:rPr lang="en-US" sz="1400" dirty="0"/>
              <a:t>Small Copy</a:t>
            </a:r>
            <a:br>
              <a:rPr lang="en-US" sz="1050" dirty="0"/>
            </a:br>
            <a:r>
              <a:rPr lang="en-US" sz="1400" dirty="0">
                <a:solidFill>
                  <a:schemeClr val="tx2"/>
                </a:solidFill>
              </a:rPr>
              <a:t>(Franklin Gothic Book, 14pt, line height: 1.125)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E074FE-C084-4449-9066-3D9978A4DADD}"/>
              </a:ext>
            </a:extLst>
          </p:cNvPr>
          <p:cNvSpPr txBox="1">
            <a:spLocks noGrp="1"/>
          </p:cNvSpPr>
          <p:nvPr>
            <p:ph sz="half" idx="1"/>
          </p:nvPr>
        </p:nvSpPr>
        <p:spPr>
          <a:xfrm>
            <a:off x="518617" y="1502036"/>
            <a:ext cx="5500858" cy="4956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0"/>
              </a:spcBef>
              <a:defRPr/>
            </a:pPr>
            <a:r>
              <a:rPr lang="en-US" sz="6000" b="1" dirty="0">
                <a:latin typeface="Franklin Gothic Demi Cond" panose="020B0603020102020204" pitchFamily="34" charset="0"/>
              </a:rPr>
              <a:t>HUGE TITLE</a:t>
            </a:r>
            <a:br>
              <a:rPr lang="en-US" sz="6000" dirty="0"/>
            </a:br>
            <a:r>
              <a:rPr lang="en-US" dirty="0">
                <a:solidFill>
                  <a:schemeClr val="tx2"/>
                </a:solidFill>
              </a:rPr>
              <a:t>(Franklin Gothic Condensed Demi, 60pt, line height: .8, all-caps)</a:t>
            </a:r>
            <a:endParaRPr lang="en-US" sz="2000" dirty="0">
              <a:solidFill>
                <a:schemeClr val="tx2"/>
              </a:solidFill>
            </a:endParaRPr>
          </a:p>
          <a:p>
            <a:pPr>
              <a:spcBef>
                <a:spcPts val="0"/>
              </a:spcBef>
            </a:pPr>
            <a:endParaRPr lang="en-US" sz="2000" dirty="0"/>
          </a:p>
          <a:p>
            <a:pPr lvl="0">
              <a:spcBef>
                <a:spcPts val="0"/>
              </a:spcBef>
              <a:defRPr/>
            </a:pPr>
            <a:r>
              <a:rPr lang="en-US" sz="4400" b="1" dirty="0">
                <a:latin typeface="Franklin Gothic Demi Cond" panose="020B0603020102020204" pitchFamily="34" charset="0"/>
              </a:rPr>
              <a:t>LARGE TITLE</a:t>
            </a:r>
            <a:br>
              <a:rPr lang="en-US" sz="4400" dirty="0"/>
            </a:br>
            <a:r>
              <a:rPr lang="en-US" dirty="0">
                <a:solidFill>
                  <a:schemeClr val="tx2"/>
                </a:solidFill>
              </a:rPr>
              <a:t>(Franklin Gothic Condensed Demi, 44pt, line height: .8, all-caps)</a:t>
            </a:r>
            <a:br>
              <a:rPr lang="en-US" sz="2000" dirty="0"/>
            </a:br>
            <a:endParaRPr lang="en-US" sz="2000" dirty="0"/>
          </a:p>
          <a:p>
            <a:pPr lvl="0">
              <a:spcBef>
                <a:spcPts val="0"/>
              </a:spcBef>
              <a:defRPr/>
            </a:pPr>
            <a:r>
              <a:rPr lang="en-US" sz="3200" b="1" dirty="0">
                <a:latin typeface="Franklin Gothic Demi Cond" panose="020B0603020102020204" pitchFamily="34" charset="0"/>
              </a:rPr>
              <a:t>MEDIUM TITLE</a:t>
            </a:r>
            <a:br>
              <a:rPr lang="en-US" sz="3200" dirty="0"/>
            </a:br>
            <a:r>
              <a:rPr lang="en-US" dirty="0">
                <a:solidFill>
                  <a:schemeClr val="tx2"/>
                </a:solidFill>
              </a:rPr>
              <a:t>(Franklin Gothic Condensed Demi, 32pt, line height: .8, all-caps)</a:t>
            </a:r>
            <a:endParaRPr lang="en-US" dirty="0"/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/>
              <a:t> </a:t>
            </a:r>
          </a:p>
          <a:p>
            <a:pPr lvl="0">
              <a:spcBef>
                <a:spcPts val="0"/>
              </a:spcBef>
              <a:defRPr/>
            </a:pPr>
            <a:r>
              <a:rPr lang="en-US" sz="2400" b="1" dirty="0">
                <a:latin typeface="Franklin Gothic Demi Cond" panose="020B0603020102020204" pitchFamily="34" charset="0"/>
              </a:rPr>
              <a:t>SMALL TITLE</a:t>
            </a:r>
            <a:br>
              <a:rPr lang="en-US" sz="2400" dirty="0"/>
            </a:br>
            <a:r>
              <a:rPr lang="en-US" dirty="0">
                <a:solidFill>
                  <a:schemeClr val="tx2"/>
                </a:solidFill>
              </a:rPr>
              <a:t>(Franklin Gothic Condensed Demi, 24pt, line height: .8, all-caps)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365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DD065A-14D9-D84E-BAD6-ECECFEA432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036579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B41FA6-298E-DF4E-AF4D-E34903876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1323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ACC632-490C-0A49-8D8D-9802A0CD1B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4152127"/>
            <a:ext cx="5340350" cy="1297768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17082-9F53-3142-9321-DA04AB9BB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272745"/>
            <a:ext cx="5340350" cy="1297767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3F5FDF-5E64-974F-A429-1E9FFBCACE05}"/>
              </a:ext>
            </a:extLst>
          </p:cNvPr>
          <p:cNvCxnSpPr>
            <a:cxnSpLocks/>
          </p:cNvCxnSpPr>
          <p:nvPr/>
        </p:nvCxnSpPr>
        <p:spPr>
          <a:xfrm>
            <a:off x="533400" y="3811807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41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CD65FABF-0AB6-0240-84F9-9C8BAC5DB92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l="5026" r="5026"/>
          <a:stretch/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30038B-4145-3F4A-BB51-6AA2B9D0F2CE}"/>
              </a:ext>
            </a:extLst>
          </p:cNvPr>
          <p:cNvSpPr/>
          <p:nvPr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7B1156-624D-D040-BE83-56872A398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478869"/>
            <a:ext cx="5340350" cy="3271699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D44C3D-C293-7E49-A74E-4606A5D0C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751285"/>
            <a:ext cx="5340350" cy="1151570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E1E58B-683F-3844-97CA-952F84CE30A0}"/>
              </a:ext>
            </a:extLst>
          </p:cNvPr>
          <p:cNvCxnSpPr>
            <a:cxnSpLocks/>
          </p:cNvCxnSpPr>
          <p:nvPr/>
        </p:nvCxnSpPr>
        <p:spPr>
          <a:xfrm>
            <a:off x="533400" y="3191500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889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500306-6C56-1143-9C71-A62EC696F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kasd</a:t>
            </a:r>
            <a:r>
              <a:rPr lang="en-US" dirty="0"/>
              <a:t> </a:t>
            </a:r>
            <a:r>
              <a:rPr lang="en-US" dirty="0" err="1"/>
              <a:t>gubergren</a:t>
            </a:r>
            <a:r>
              <a:rPr lang="en-US" dirty="0"/>
              <a:t>, no sea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At </a:t>
            </a:r>
            <a:r>
              <a:rPr lang="en-US" dirty="0" err="1"/>
              <a:t>accusam</a:t>
            </a:r>
            <a:r>
              <a:rPr lang="en-US" dirty="0"/>
              <a:t>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dolore </a:t>
            </a:r>
            <a:r>
              <a:rPr lang="en-US" dirty="0" err="1"/>
              <a:t>dolores</a:t>
            </a:r>
            <a:r>
              <a:rPr lang="en-US" dirty="0"/>
              <a:t> duo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et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et et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Stet </a:t>
            </a:r>
            <a:r>
              <a:rPr lang="en-US" dirty="0" err="1"/>
              <a:t>clita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et </a:t>
            </a:r>
            <a:r>
              <a:rPr lang="en-US" dirty="0" err="1"/>
              <a:t>gubergren</a:t>
            </a:r>
            <a:r>
              <a:rPr lang="en-US" dirty="0"/>
              <a:t>, </a:t>
            </a:r>
            <a:r>
              <a:rPr lang="en-US" dirty="0" err="1"/>
              <a:t>kasd</a:t>
            </a:r>
            <a:r>
              <a:rPr lang="en-US" dirty="0"/>
              <a:t> magna no </a:t>
            </a:r>
            <a:r>
              <a:rPr lang="en-US" dirty="0" err="1"/>
              <a:t>rebum</a:t>
            </a:r>
            <a:r>
              <a:rPr lang="en-US" dirty="0"/>
              <a:t>. </a:t>
            </a:r>
            <a:r>
              <a:rPr lang="en-US" dirty="0" err="1"/>
              <a:t>sanctus</a:t>
            </a:r>
            <a:r>
              <a:rPr lang="en-US" dirty="0"/>
              <a:t> sea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takimata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033D6E-02B7-9345-858E-C9BE7A59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Sanctus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C5A6D4A-A552-C241-8CDA-7A4FC7704FD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4650" b="4650"/>
          <a:stretch>
            <a:fillRect/>
          </a:stretch>
        </p:blipFill>
        <p:spPr/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B73F588-0F4D-5C45-92FE-6D68BB0FEFF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30125" r="28811"/>
          <a:stretch/>
        </p:blipFill>
        <p:spPr>
          <a:xfrm>
            <a:off x="6559550" y="0"/>
            <a:ext cx="5632450" cy="6858000"/>
          </a:xfrm>
        </p:spPr>
      </p:pic>
    </p:spTree>
    <p:extLst>
      <p:ext uri="{BB962C8B-B14F-4D97-AF65-F5344CB8AC3E}">
        <p14:creationId xmlns:p14="http://schemas.microsoft.com/office/powerpoint/2010/main" val="426292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29D2C021-663F-AC46-BBA7-250BA5C87C1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7464" r="10420" b="17885"/>
          <a:stretch/>
        </p:blipFill>
        <p:spPr>
          <a:xfrm>
            <a:off x="3962400" y="0"/>
            <a:ext cx="8229600" cy="6858000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EF47E0A-4322-CC4D-97CF-C2C5232D3B63}"/>
              </a:ext>
            </a:extLst>
          </p:cNvPr>
          <p:cNvSpPr/>
          <p:nvPr/>
        </p:nvSpPr>
        <p:spPr>
          <a:xfrm>
            <a:off x="0" y="469726"/>
            <a:ext cx="6374295" cy="59185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381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dirty="0"/>
              <a:t>“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8DF423-0037-4444-B5BD-5D558175F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823899"/>
            <a:ext cx="5236537" cy="425003"/>
          </a:xfrm>
        </p:spPr>
        <p:txBody>
          <a:bodyPr/>
          <a:lstStyle/>
          <a:p>
            <a:r>
              <a:rPr lang="en-US" dirty="0"/>
              <a:t>First last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EFED66-75E3-6A4E-810F-FF4202DCE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399" y="4309816"/>
            <a:ext cx="5236537" cy="685800"/>
          </a:xfrm>
        </p:spPr>
        <p:txBody>
          <a:bodyPr/>
          <a:lstStyle/>
          <a:p>
            <a:r>
              <a:rPr lang="en-US" dirty="0"/>
              <a:t>Job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DB9712D-6930-7A43-B78A-C2BC3D922162}"/>
              </a:ext>
            </a:extLst>
          </p:cNvPr>
          <p:cNvCxnSpPr>
            <a:cxnSpLocks/>
          </p:cNvCxnSpPr>
          <p:nvPr/>
        </p:nvCxnSpPr>
        <p:spPr>
          <a:xfrm>
            <a:off x="533400" y="3475387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8C0F42-94C3-AD42-BDAB-C7FDDAC2E9D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29587" y="1802298"/>
            <a:ext cx="5340350" cy="1387475"/>
          </a:xfrm>
        </p:spPr>
        <p:txBody>
          <a:bodyPr/>
          <a:lstStyle/>
          <a:p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2914971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1794FD-07BA-1E44-97CF-394B7AA6C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4080511"/>
            <a:ext cx="7400042" cy="948690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consetetur</a:t>
            </a:r>
            <a:r>
              <a:rPr lang="en-US" dirty="0"/>
              <a:t> </a:t>
            </a:r>
            <a:r>
              <a:rPr lang="en-US" dirty="0" err="1"/>
              <a:t>sadipscing</a:t>
            </a:r>
            <a:r>
              <a:rPr lang="en-US" dirty="0"/>
              <a:t> </a:t>
            </a:r>
            <a:r>
              <a:rPr lang="en-US" dirty="0" err="1"/>
              <a:t>elitr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eirmod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invidunt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aliquyam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voluptua</a:t>
            </a:r>
            <a:r>
              <a:rPr lang="en-US" dirty="0"/>
              <a:t>.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et </a:t>
            </a:r>
            <a:r>
              <a:rPr lang="en-US" dirty="0" err="1"/>
              <a:t>accusam</a:t>
            </a:r>
            <a:r>
              <a:rPr lang="en-US" dirty="0"/>
              <a:t> et </a:t>
            </a:r>
            <a:r>
              <a:rPr lang="en-US" dirty="0" err="1"/>
              <a:t>justo</a:t>
            </a:r>
            <a:r>
              <a:rPr lang="en-US" dirty="0"/>
              <a:t> duo </a:t>
            </a:r>
            <a:r>
              <a:rPr lang="en-US" dirty="0" err="1"/>
              <a:t>dolores</a:t>
            </a:r>
            <a:r>
              <a:rPr lang="en-US" dirty="0"/>
              <a:t> et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rebum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CB92E9-4D96-A949-A264-C7CD1E3B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414455"/>
            <a:ext cx="7400042" cy="1132054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</a:t>
            </a:r>
            <a:br>
              <a:rPr lang="en-US" dirty="0"/>
            </a:br>
            <a:r>
              <a:rPr lang="en-US" dirty="0"/>
              <a:t>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0E56B-7909-9E48-9933-C8E40CD3AAC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33400" y="1898421"/>
            <a:ext cx="7400042" cy="240496"/>
          </a:xfrm>
        </p:spPr>
        <p:txBody>
          <a:bodyPr/>
          <a:lstStyle/>
          <a:p>
            <a:r>
              <a:rPr lang="en-US" dirty="0" err="1"/>
              <a:t>sanctus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5BC6D-A760-0D4E-8F03-544A9893F7A0}"/>
              </a:ext>
            </a:extLst>
          </p:cNvPr>
          <p:cNvCxnSpPr>
            <a:cxnSpLocks/>
          </p:cNvCxnSpPr>
          <p:nvPr/>
        </p:nvCxnSpPr>
        <p:spPr>
          <a:xfrm>
            <a:off x="533400" y="3744147"/>
            <a:ext cx="606631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09375"/>
      </p:ext>
    </p:extLst>
  </p:cSld>
  <p:clrMapOvr>
    <a:masterClrMapping/>
  </p:clrMapOvr>
</p:sld>
</file>

<file path=ppt/theme/theme1.xml><?xml version="1.0" encoding="utf-8"?>
<a:theme xmlns:a="http://schemas.openxmlformats.org/drawingml/2006/main" name="INK Template">
  <a:themeElements>
    <a:clrScheme name="INK">
      <a:dk1>
        <a:srgbClr val="2F2F2E"/>
      </a:dk1>
      <a:lt1>
        <a:srgbClr val="FFFFFF"/>
      </a:lt1>
      <a:dk2>
        <a:srgbClr val="757575"/>
      </a:dk2>
      <a:lt2>
        <a:srgbClr val="E7E6E6"/>
      </a:lt2>
      <a:accent1>
        <a:srgbClr val="1E5749"/>
      </a:accent1>
      <a:accent2>
        <a:srgbClr val="268268"/>
      </a:accent2>
      <a:accent3>
        <a:srgbClr val="289A77"/>
      </a:accent3>
      <a:accent4>
        <a:srgbClr val="23B280"/>
      </a:accent4>
      <a:accent5>
        <a:srgbClr val="57D096"/>
      </a:accent5>
      <a:accent6>
        <a:srgbClr val="88DBA8"/>
      </a:accent6>
      <a:hlink>
        <a:srgbClr val="23B280"/>
      </a:hlink>
      <a:folHlink>
        <a:srgbClr val="1E5749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112000"/>
          </a:lnSpc>
          <a:defRPr dirty="0">
            <a:solidFill>
              <a:srgbClr val="2F2F2E"/>
            </a:solidFill>
            <a:latin typeface="Franklin Gothic Book" panose="020B05030201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4" id="{5A81692E-2782-E846-BDB1-68A7C683B313}" vid="{1FF9E45F-E8DD-B447-BFAF-6BE14A301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INK Template</Template>
  <TotalTime>4</TotalTime>
  <Words>2444</Words>
  <Application>Microsoft Macintosh PowerPoint</Application>
  <PresentationFormat>Widescreen</PresentationFormat>
  <Paragraphs>95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Franklin Gothic Book</vt:lpstr>
      <vt:lpstr>Franklin Gothic Demi</vt:lpstr>
      <vt:lpstr>Franklin Gothic Demi Cond</vt:lpstr>
      <vt:lpstr>League Gothic Italic</vt:lpstr>
      <vt:lpstr>INK Template</vt:lpstr>
      <vt:lpstr>INK Template Deck | 04.19</vt:lpstr>
      <vt:lpstr>Typography styles</vt:lpstr>
      <vt:lpstr>PowerPoint Presentation</vt:lpstr>
      <vt:lpstr>PowerPoint Presentation</vt:lpstr>
      <vt:lpstr>sanctus est Lorem ipsum dolor sit.</vt:lpstr>
      <vt:lpstr>sanctus est Lorem ipsum dolor sit amet</vt:lpstr>
      <vt:lpstr>Sanctus est lorem ipsum dolor sit amet</vt:lpstr>
      <vt:lpstr>First last</vt:lpstr>
      <vt:lpstr>sanctus est Lorem ipsum dolor sit amet</vt:lpstr>
      <vt:lpstr>Example Data Visualizations</vt:lpstr>
      <vt:lpstr>sanctus est Lorem ipsum dolor sit amet</vt:lpstr>
      <vt:lpstr>ipsum dolor sit amet</vt:lpstr>
      <vt:lpstr>ipsum dolor sit amet</vt:lpstr>
      <vt:lpstr>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  <vt:lpstr>sanctus est Lorem ipsum dolor sit amet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INK Template Deck | 04.19</dc:title>
  <dc:creator>Karen Tabie</dc:creator>
  <cp:lastModifiedBy>Emily Grossman</cp:lastModifiedBy>
  <cp:revision>7</cp:revision>
  <cp:lastPrinted>2018-08-30T20:54:15Z</cp:lastPrinted>
  <dcterms:created xsi:type="dcterms:W3CDTF">2020-09-14T17:31:01Z</dcterms:created>
  <dcterms:modified xsi:type="dcterms:W3CDTF">2020-09-22T03:05:58Z</dcterms:modified>
</cp:coreProperties>
</file>

<file path=docProps/thumbnail.jpeg>
</file>